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732" r:id="rId2"/>
    <p:sldId id="733" r:id="rId3"/>
    <p:sldId id="734" r:id="rId4"/>
    <p:sldId id="73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贵申 王" userId="201fba2491c5f930" providerId="LiveId" clId="{DCE2E79A-FA80-4B3F-A3B4-A0C24C0A3357}"/>
    <pc:docChg chg="modSld">
      <pc:chgData name="贵申 王" userId="201fba2491c5f930" providerId="LiveId" clId="{DCE2E79A-FA80-4B3F-A3B4-A0C24C0A3357}" dt="2026-08-14T02:58:28.239" v="0"/>
      <pc:docMkLst>
        <pc:docMk/>
      </pc:docMkLst>
      <pc:sldChg chg="modSp">
        <pc:chgData name="贵申 王" userId="201fba2491c5f930" providerId="LiveId" clId="{DCE2E79A-FA80-4B3F-A3B4-A0C24C0A3357}" dt="2026-08-14T02:58:28.239" v="0"/>
        <pc:sldMkLst>
          <pc:docMk/>
          <pc:sldMk cId="0" sldId="732"/>
        </pc:sldMkLst>
        <pc:spChg chg="mod">
          <ac:chgData name="贵申 王" userId="201fba2491c5f930" providerId="LiveId" clId="{DCE2E79A-FA80-4B3F-A3B4-A0C24C0A3357}" dt="2026-08-14T02:58:28.239" v="0"/>
          <ac:spMkLst>
            <pc:docMk/>
            <pc:sldMk cId="0" sldId="732"/>
            <ac:spMk id="53250" creationId="{45DABCB8-CB7D-EC96-7CAF-4B24ED401262}"/>
          </ac:spMkLst>
        </pc:spChg>
        <pc:spChg chg="mod">
          <ac:chgData name="贵申 王" userId="201fba2491c5f930" providerId="LiveId" clId="{DCE2E79A-FA80-4B3F-A3B4-A0C24C0A3357}" dt="2026-08-14T02:58:28.239" v="0"/>
          <ac:spMkLst>
            <pc:docMk/>
            <pc:sldMk cId="0" sldId="732"/>
            <ac:spMk id="53251" creationId="{5D0BACF2-A65A-B686-2DC2-7261AB839622}"/>
          </ac:spMkLst>
        </pc:spChg>
      </pc:sldChg>
      <pc:sldChg chg="modSp">
        <pc:chgData name="贵申 王" userId="201fba2491c5f930" providerId="LiveId" clId="{DCE2E79A-FA80-4B3F-A3B4-A0C24C0A3357}" dt="2026-08-14T02:58:28.239" v="0"/>
        <pc:sldMkLst>
          <pc:docMk/>
          <pc:sldMk cId="3217785608" sldId="733"/>
        </pc:sldMkLst>
        <pc:spChg chg="mod">
          <ac:chgData name="贵申 王" userId="201fba2491c5f930" providerId="LiveId" clId="{DCE2E79A-FA80-4B3F-A3B4-A0C24C0A3357}" dt="2026-08-14T02:58:28.239" v="0"/>
          <ac:spMkLst>
            <pc:docMk/>
            <pc:sldMk cId="3217785608" sldId="733"/>
            <ac:spMk id="53250" creationId="{45DABCB8-CB7D-EC96-7CAF-4B24ED401262}"/>
          </ac:spMkLst>
        </pc:spChg>
        <pc:spChg chg="mod">
          <ac:chgData name="贵申 王" userId="201fba2491c5f930" providerId="LiveId" clId="{DCE2E79A-FA80-4B3F-A3B4-A0C24C0A3357}" dt="2026-08-14T02:58:28.239" v="0"/>
          <ac:spMkLst>
            <pc:docMk/>
            <pc:sldMk cId="3217785608" sldId="733"/>
            <ac:spMk id="53251" creationId="{5D0BACF2-A65A-B686-2DC2-7261AB839622}"/>
          </ac:spMkLst>
        </pc:spChg>
      </pc:sldChg>
      <pc:sldChg chg="modSp">
        <pc:chgData name="贵申 王" userId="201fba2491c5f930" providerId="LiveId" clId="{DCE2E79A-FA80-4B3F-A3B4-A0C24C0A3357}" dt="2026-08-14T02:58:28.239" v="0"/>
        <pc:sldMkLst>
          <pc:docMk/>
          <pc:sldMk cId="806973573" sldId="734"/>
        </pc:sldMkLst>
        <pc:spChg chg="mod">
          <ac:chgData name="贵申 王" userId="201fba2491c5f930" providerId="LiveId" clId="{DCE2E79A-FA80-4B3F-A3B4-A0C24C0A3357}" dt="2026-08-14T02:58:28.239" v="0"/>
          <ac:spMkLst>
            <pc:docMk/>
            <pc:sldMk cId="806973573" sldId="734"/>
            <ac:spMk id="53250" creationId="{45DABCB8-CB7D-EC96-7CAF-4B24ED401262}"/>
          </ac:spMkLst>
        </pc:spChg>
        <pc:spChg chg="mod">
          <ac:chgData name="贵申 王" userId="201fba2491c5f930" providerId="LiveId" clId="{DCE2E79A-FA80-4B3F-A3B4-A0C24C0A3357}" dt="2026-08-14T02:58:28.239" v="0"/>
          <ac:spMkLst>
            <pc:docMk/>
            <pc:sldMk cId="806973573" sldId="734"/>
            <ac:spMk id="53251" creationId="{5D0BACF2-A65A-B686-2DC2-7261AB839622}"/>
          </ac:spMkLst>
        </pc:spChg>
      </pc:sldChg>
      <pc:sldChg chg="modSp">
        <pc:chgData name="贵申 王" userId="201fba2491c5f930" providerId="LiveId" clId="{DCE2E79A-FA80-4B3F-A3B4-A0C24C0A3357}" dt="2026-08-14T02:58:28.239" v="0"/>
        <pc:sldMkLst>
          <pc:docMk/>
          <pc:sldMk cId="1277117037" sldId="735"/>
        </pc:sldMkLst>
        <pc:spChg chg="mod">
          <ac:chgData name="贵申 王" userId="201fba2491c5f930" providerId="LiveId" clId="{DCE2E79A-FA80-4B3F-A3B4-A0C24C0A3357}" dt="2026-08-14T02:58:28.239" v="0"/>
          <ac:spMkLst>
            <pc:docMk/>
            <pc:sldMk cId="1277117037" sldId="735"/>
            <ac:spMk id="53250" creationId="{45DABCB8-CB7D-EC96-7CAF-4B24ED401262}"/>
          </ac:spMkLst>
        </pc:spChg>
        <pc:spChg chg="mod">
          <ac:chgData name="贵申 王" userId="201fba2491c5f930" providerId="LiveId" clId="{DCE2E79A-FA80-4B3F-A3B4-A0C24C0A3357}" dt="2026-08-14T02:58:28.239" v="0"/>
          <ac:spMkLst>
            <pc:docMk/>
            <pc:sldMk cId="1277117037" sldId="735"/>
            <ac:spMk id="53251" creationId="{5D0BACF2-A65A-B686-2DC2-7261AB83962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C34952-A58A-434A-934C-52ADF0E5F38B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FE98-3C26-4CDE-9A2E-16A16B4F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6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3D07D74C-F240-022E-7E0A-6F69CF33A9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F05B68E8-3A98-A347-54E5-E57D52C2B8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947A6C58-715A-577F-56FE-F09A9AA8BF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3D07D74C-F240-022E-7E0A-6F69CF33A9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F05B68E8-3A98-A347-54E5-E57D52C2B8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947A6C58-715A-577F-56FE-F09A9AA8BF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3892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3D07D74C-F240-022E-7E0A-6F69CF33A9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F05B68E8-3A98-A347-54E5-E57D52C2B8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947A6C58-715A-577F-56FE-F09A9AA8BF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5919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3D07D74C-F240-022E-7E0A-6F69CF33A9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F05B68E8-3A98-A347-54E5-E57D52C2B8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947A6C58-715A-577F-56FE-F09A9AA8BF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9960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A21F3AF-CDDA-E00C-AA4D-B8A7C143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0CBE62-F16C-003F-E9AA-B7F25B9FD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B1C96B-2B32-0959-BFD1-8F347678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F12B2-6988-4DF1-88E3-4E395BE589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5835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8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45DABCB8-CB7D-EC96-7CAF-4B24ED401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0762" y="467479"/>
            <a:ext cx="921047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 sz="32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每想到祢歌 </a:t>
            </a:r>
            <a:endParaRPr lang="en-US" altLang="zh-CN" sz="3200" b="1" i="0" dirty="0">
              <a:solidFill>
                <a:srgbClr val="FF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 eaLnBrk="1" hangingPunct="1"/>
            <a:r>
              <a:rPr lang="en-US" altLang="zh-CN" sz="32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Lord Jesus Christ, our heart feels sweet </a:t>
            </a:r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1/4</a:t>
            </a:r>
            <a:endParaRPr lang="en-US" altLang="zh-CN" sz="3200" b="1" i="0" dirty="0">
              <a:solidFill>
                <a:srgbClr val="FF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5D0BACF2-A65A-B686-2DC2-7261AB839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952" y="1859280"/>
            <a:ext cx="11428095" cy="4312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i="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主耶稣啊，每想到祢，心中便觉甜蜜；</a:t>
            </a:r>
          </a:p>
          <a:p>
            <a:pPr algn="ctr">
              <a:spcBef>
                <a:spcPts val="600"/>
              </a:spcBef>
            </a:pPr>
            <a:r>
              <a:rPr lang="zh-CN" altLang="en-US" sz="3200" i="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深愿我能早日见祢，与祢永在一起。</a:t>
            </a:r>
          </a:p>
          <a:p>
            <a:pPr algn="ctr">
              <a:spcBef>
                <a:spcPts val="600"/>
              </a:spcBef>
            </a:pPr>
            <a:r>
              <a:rPr lang="zh-CN" altLang="en-US" sz="3200" i="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主！祢是园中的凤仙花，祢是谷中的百合花，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i="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祢是沙仑的玫瑰花，我心岂能舍下？</a:t>
            </a:r>
          </a:p>
          <a:p>
            <a:pPr algn="ctr">
              <a:spcBef>
                <a:spcPts val="600"/>
              </a:spcBef>
            </a:pPr>
            <a:endParaRPr lang="en-US" altLang="zh-CN" sz="2000" i="0" dirty="0">
              <a:solidFill>
                <a:srgbClr val="222222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28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Lord Jesus Christ, our heart feels sweet whenever we think on Thee;</a:t>
            </a:r>
          </a:p>
          <a:p>
            <a:pPr algn="ctr"/>
            <a:r>
              <a:rPr lang="en-US" altLang="zh-CN" sz="28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And long that to Thy presence dear, we soon might raptured be.</a:t>
            </a:r>
          </a:p>
          <a:p>
            <a:pPr algn="ctr"/>
            <a:r>
              <a:rPr lang="en-US" altLang="zh-CN" sz="28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Lord! like the pretty henna-flower, in vineyards blossoming Thou art,</a:t>
            </a:r>
          </a:p>
          <a:p>
            <a:pPr algn="ctr"/>
            <a:r>
              <a:rPr lang="en-US" altLang="zh-CN" sz="28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Incomparable Thy beauty is, admires and loves our heart!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45DABCB8-CB7D-EC96-7CAF-4B24ED401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0762" y="467479"/>
            <a:ext cx="921047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 sz="32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每想到祢歌 </a:t>
            </a:r>
            <a:endParaRPr lang="en-US" altLang="zh-CN" sz="3200" b="1" i="0" dirty="0">
              <a:solidFill>
                <a:srgbClr val="FF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 eaLnBrk="1" hangingPunct="1"/>
            <a:r>
              <a:rPr lang="en-US" altLang="zh-CN" sz="32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Lord Jesus Christ, our heart feels sweet 2</a:t>
            </a:r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/4</a:t>
            </a:r>
            <a:endParaRPr lang="en-US" altLang="zh-CN" sz="3200" b="1" i="0" dirty="0">
              <a:solidFill>
                <a:srgbClr val="FF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5D0BACF2-A65A-B686-2DC2-7261AB839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952" y="1859280"/>
            <a:ext cx="11428095" cy="4312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i="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世上并无一个声音，能把祢恩唱尽；</a:t>
            </a:r>
          </a:p>
          <a:p>
            <a:pPr algn="ctr">
              <a:spcBef>
                <a:spcPts val="600"/>
              </a:spcBef>
            </a:pPr>
            <a:r>
              <a:rPr lang="zh-CN" altLang="en-US" sz="3200" i="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人间也无一颗慧心，能道祢爱何殷！</a:t>
            </a:r>
          </a:p>
          <a:p>
            <a:pPr algn="ctr">
              <a:spcBef>
                <a:spcPts val="600"/>
              </a:spcBef>
            </a:pPr>
            <a:r>
              <a:rPr lang="zh-CN" altLang="en-US" sz="3200" i="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主！祢是园中的凤仙花，祢是谷中的百合花，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i="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祢是沙仑的玫瑰花，我心岂能舍下？</a:t>
            </a:r>
          </a:p>
          <a:p>
            <a:pPr algn="ctr">
              <a:spcBef>
                <a:spcPts val="600"/>
              </a:spcBef>
            </a:pPr>
            <a:endParaRPr lang="en-US" altLang="zh-CN" sz="2000" i="0" dirty="0">
              <a:solidFill>
                <a:srgbClr val="222222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28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There is no music adequate Thy grace in full to praise;</a:t>
            </a:r>
          </a:p>
          <a:p>
            <a:pPr algn="ctr"/>
            <a:r>
              <a:rPr lang="en-US" altLang="zh-CN" sz="28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Nor there a heart which could enjoy Thy love in every phase!</a:t>
            </a:r>
          </a:p>
          <a:p>
            <a:pPr algn="ctr"/>
            <a:r>
              <a:rPr lang="en-US" altLang="zh-CN" sz="28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Lord! like the pretty henna-flower, in vineyards blossoming Thou art,</a:t>
            </a:r>
          </a:p>
          <a:p>
            <a:pPr algn="ctr"/>
            <a:r>
              <a:rPr lang="en-US" altLang="zh-CN" sz="28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Incomparable Thy beauty is, admires and loves our heart!</a:t>
            </a:r>
          </a:p>
        </p:txBody>
      </p:sp>
    </p:spTree>
    <p:extLst>
      <p:ext uri="{BB962C8B-B14F-4D97-AF65-F5344CB8AC3E}">
        <p14:creationId xmlns:p14="http://schemas.microsoft.com/office/powerpoint/2010/main" val="3217785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45DABCB8-CB7D-EC96-7CAF-4B24ED401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0762" y="467479"/>
            <a:ext cx="921047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 sz="32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每想到祢歌 </a:t>
            </a:r>
            <a:endParaRPr lang="en-US" altLang="zh-CN" sz="3200" b="1" i="0" dirty="0">
              <a:solidFill>
                <a:srgbClr val="FF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 eaLnBrk="1" hangingPunct="1"/>
            <a:r>
              <a:rPr lang="en-US" altLang="zh-CN" sz="32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Lord Jesus Christ, our heart feels sweet 3</a:t>
            </a:r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/4</a:t>
            </a:r>
            <a:endParaRPr lang="en-US" altLang="zh-CN" sz="3200" b="1" i="0" dirty="0">
              <a:solidFill>
                <a:srgbClr val="FF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5D0BACF2-A65A-B686-2DC2-7261AB839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952" y="1859280"/>
            <a:ext cx="11428095" cy="4312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i="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最能满足我的心怀，尚非祢恩祢爱；</a:t>
            </a:r>
          </a:p>
          <a:p>
            <a:pPr algn="ctr">
              <a:spcBef>
                <a:spcPts val="600"/>
              </a:spcBef>
            </a:pPr>
            <a:r>
              <a:rPr lang="zh-CN" altLang="en-US" sz="3200" i="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乃祢自己和祢神采，最能使我畅快。</a:t>
            </a:r>
          </a:p>
          <a:p>
            <a:pPr algn="ctr">
              <a:spcBef>
                <a:spcPts val="600"/>
              </a:spcBef>
            </a:pPr>
            <a:r>
              <a:rPr lang="zh-CN" altLang="en-US" sz="3200" i="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主！祢是园中的凤仙花，祢是谷中的百合花，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i="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祢是沙仑的玫瑰花，我心岂能舍下？</a:t>
            </a:r>
          </a:p>
          <a:p>
            <a:pPr algn="ctr">
              <a:spcBef>
                <a:spcPts val="600"/>
              </a:spcBef>
            </a:pPr>
            <a:endParaRPr lang="en-US" altLang="zh-CN" sz="2000" i="0" dirty="0">
              <a:solidFill>
                <a:srgbClr val="222222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28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Yet, what delights our heart the most is not Thy love, Thy grace;</a:t>
            </a:r>
          </a:p>
          <a:p>
            <a:pPr algn="ctr"/>
            <a:r>
              <a:rPr lang="en-US" altLang="zh-CN" sz="28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But it is Thine own loving Self that satisfies always.</a:t>
            </a:r>
          </a:p>
          <a:p>
            <a:pPr algn="ctr"/>
            <a:r>
              <a:rPr lang="en-US" altLang="zh-CN" sz="28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Lord! like the pretty henna-flower, in vineyards blossoming Thou art,</a:t>
            </a:r>
          </a:p>
          <a:p>
            <a:pPr algn="ctr"/>
            <a:r>
              <a:rPr lang="en-US" altLang="zh-CN" sz="28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Incomparable Thy beauty is, admires and loves our heart!</a:t>
            </a:r>
          </a:p>
        </p:txBody>
      </p:sp>
    </p:spTree>
    <p:extLst>
      <p:ext uri="{BB962C8B-B14F-4D97-AF65-F5344CB8AC3E}">
        <p14:creationId xmlns:p14="http://schemas.microsoft.com/office/powerpoint/2010/main" val="806973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45DABCB8-CB7D-EC96-7CAF-4B24ED401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0762" y="467479"/>
            <a:ext cx="921047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 sz="32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每想到祢歌 </a:t>
            </a:r>
            <a:endParaRPr lang="en-US" altLang="zh-CN" sz="3200" b="1" i="0" dirty="0">
              <a:solidFill>
                <a:srgbClr val="FF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 eaLnBrk="1" hangingPunct="1"/>
            <a:r>
              <a:rPr lang="en-US" altLang="zh-CN" sz="32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Lord Jesus Christ, our heart feels sweet 4</a:t>
            </a:r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/4</a:t>
            </a:r>
            <a:endParaRPr lang="en-US" altLang="zh-CN" sz="3200" b="1" i="0" dirty="0">
              <a:solidFill>
                <a:srgbClr val="FF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5D0BACF2-A65A-B686-2DC2-7261AB839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952" y="1859280"/>
            <a:ext cx="11428095" cy="4312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i="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祢爱多么长阔深高，没有人能知晓；</a:t>
            </a:r>
          </a:p>
          <a:p>
            <a:pPr algn="ctr">
              <a:spcBef>
                <a:spcPts val="600"/>
              </a:spcBef>
            </a:pPr>
            <a:r>
              <a:rPr lang="zh-CN" altLang="en-US" sz="3200" i="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蒙爱的人只能说道：“哦，祢的爱奇妙！”</a:t>
            </a:r>
          </a:p>
          <a:p>
            <a:pPr algn="ctr">
              <a:spcBef>
                <a:spcPts val="600"/>
              </a:spcBef>
            </a:pPr>
            <a:r>
              <a:rPr lang="zh-CN" altLang="en-US" sz="3200" i="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主！祢是园中的凤仙花，祢是谷中的百合花，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i="0" dirty="0">
                <a:solidFill>
                  <a:srgbClr val="222222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祢是沙仑的玫瑰花，我心岂能舍下？</a:t>
            </a:r>
          </a:p>
          <a:p>
            <a:pPr algn="ctr">
              <a:spcBef>
                <a:spcPts val="600"/>
              </a:spcBef>
            </a:pPr>
            <a:endParaRPr lang="en-US" altLang="zh-CN" sz="2000" i="0" dirty="0">
              <a:solidFill>
                <a:srgbClr val="222222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28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No one can know the length, breadth, depth and height of your love; </a:t>
            </a:r>
          </a:p>
          <a:p>
            <a:pPr algn="ctr"/>
            <a:r>
              <a:rPr lang="en-US" altLang="zh-CN" sz="28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those who are loved can only say, “Oh, your love is wonderful!”</a:t>
            </a:r>
          </a:p>
          <a:p>
            <a:pPr algn="ctr"/>
            <a:r>
              <a:rPr lang="en-US" altLang="zh-CN" sz="28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Lord! like the pretty henna-flower, in vineyards blossoming Thou art,</a:t>
            </a:r>
          </a:p>
          <a:p>
            <a:pPr algn="ctr"/>
            <a:r>
              <a:rPr lang="en-US" altLang="zh-CN" sz="28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Incomparable Thy beauty is, admires and loves our heart!</a:t>
            </a:r>
          </a:p>
        </p:txBody>
      </p:sp>
    </p:spTree>
    <p:extLst>
      <p:ext uri="{BB962C8B-B14F-4D97-AF65-F5344CB8AC3E}">
        <p14:creationId xmlns:p14="http://schemas.microsoft.com/office/powerpoint/2010/main" val="12771170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544</Words>
  <Application>Microsoft Office PowerPoint</Application>
  <PresentationFormat>Widescreen</PresentationFormat>
  <Paragraphs>48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Microsoft YaHei</vt:lpstr>
      <vt:lpstr>TSC FLi S5 TT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贵申</dc:creator>
  <cp:lastModifiedBy>贵申 王</cp:lastModifiedBy>
  <cp:revision>1</cp:revision>
  <dcterms:created xsi:type="dcterms:W3CDTF">2023-09-04T01:20:05Z</dcterms:created>
  <dcterms:modified xsi:type="dcterms:W3CDTF">2026-08-14T02:59:35Z</dcterms:modified>
</cp:coreProperties>
</file>